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Animation="0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11"/>
    <p:restoredTop sz="93097"/>
  </p:normalViewPr>
  <p:slideViewPr>
    <p:cSldViewPr snapToGrid="0" snapToObjects="1">
      <p:cViewPr varScale="1">
        <p:scale>
          <a:sx n="82" d="100"/>
          <a:sy n="82" d="100"/>
        </p:scale>
        <p:origin x="19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5/15/18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Relationship Id="rId3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Relationship Id="rId3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AOLME Graduation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Washington middle school</a:t>
            </a:r>
          </a:p>
          <a:p>
            <a:r>
              <a:rPr lang="en-US" dirty="0" smtClean="0"/>
              <a:t>May 15, 2018</a:t>
            </a:r>
            <a:endParaRPr lang="en-US" dirty="0"/>
          </a:p>
        </p:txBody>
      </p:sp>
      <p:pic>
        <p:nvPicPr>
          <p:cNvPr id="4" name="Shape 6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82874" y="4455620"/>
            <a:ext cx="945611" cy="90409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3373395" y="5359713"/>
            <a:ext cx="730947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National Science Foundation-Innovative Technology Experiences for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Students and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Teachers (ITEST) </a:t>
            </a:r>
          </a:p>
          <a:p>
            <a:pPr algn="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Award # 1613637 </a:t>
            </a:r>
          </a:p>
        </p:txBody>
      </p:sp>
    </p:spTree>
    <p:extLst>
      <p:ext uri="{BB962C8B-B14F-4D97-AF65-F5344CB8AC3E}">
        <p14:creationId xmlns:p14="http://schemas.microsoft.com/office/powerpoint/2010/main" val="22957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743200" y="357187"/>
            <a:ext cx="668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FIELD TRIP TO UNM</a:t>
            </a:r>
            <a:endParaRPr lang="en-US" sz="36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224" y="1252536"/>
            <a:ext cx="5797551" cy="43481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" y="1252536"/>
            <a:ext cx="5851524" cy="438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3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743200" y="357187"/>
            <a:ext cx="668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FIELD TRIP TO UNM</a:t>
            </a:r>
            <a:endParaRPr lang="en-US" sz="36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475" y="1388268"/>
            <a:ext cx="5943598" cy="44576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8" y="1388268"/>
            <a:ext cx="5976937" cy="448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3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743200" y="357187"/>
            <a:ext cx="668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FIELD TRIP TO UNM</a:t>
            </a:r>
            <a:endParaRPr lang="en-US" sz="36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06" y="1326395"/>
            <a:ext cx="5866969" cy="4400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475" y="1345122"/>
            <a:ext cx="5817028" cy="436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66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75" y="628650"/>
            <a:ext cx="10090474" cy="569436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06347" y="129600"/>
            <a:ext cx="6808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Team B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85191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361" y="714375"/>
            <a:ext cx="9981043" cy="5614988"/>
          </a:xfrm>
        </p:spPr>
      </p:pic>
      <p:sp>
        <p:nvSpPr>
          <p:cNvPr id="3" name="TextBox 2"/>
          <p:cNvSpPr txBox="1"/>
          <p:nvPr/>
        </p:nvSpPr>
        <p:spPr>
          <a:xfrm>
            <a:off x="1106347" y="129600"/>
            <a:ext cx="6808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The Cookies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87015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44" y="614363"/>
            <a:ext cx="10178908" cy="572928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06347" y="129600"/>
            <a:ext cx="6808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/>
              <a:t>Doggos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70582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36" y="628650"/>
            <a:ext cx="10180539" cy="573087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06347" y="129600"/>
            <a:ext cx="6808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A-Bomb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189380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347" y="714375"/>
            <a:ext cx="10044112" cy="565606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06347" y="129600"/>
            <a:ext cx="6808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/>
              <a:t>Expertas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131991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97" y="1352549"/>
            <a:ext cx="5854702" cy="43910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299" y="1352549"/>
            <a:ext cx="5854701" cy="43910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43200" y="357187"/>
            <a:ext cx="668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FIELD TRIP TO CEC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02832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743200" y="357187"/>
            <a:ext cx="668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FIELD TRIP TO CEC</a:t>
            </a:r>
            <a:endParaRPr lang="en-US" sz="36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475" y="1304329"/>
            <a:ext cx="5969001" cy="447675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89" y="1304329"/>
            <a:ext cx="5983286" cy="448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61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743200" y="357187"/>
            <a:ext cx="668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FIELD TRIP TO UNM</a:t>
            </a:r>
            <a:endParaRPr lang="en-US" sz="36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77" y="1272776"/>
            <a:ext cx="5842794" cy="43820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571" y="1272776"/>
            <a:ext cx="5842795" cy="438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81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8000">
        <p:cut/>
      </p:transition>
    </mc:Choice>
    <mc:Fallback xmlns="">
      <p:transition advClick="0" advTm="8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527</TotalTime>
  <Words>55</Words>
  <Application>Microsoft Macintosh PowerPoint</Application>
  <PresentationFormat>Widescreen</PresentationFormat>
  <Paragraphs>16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Calibri Light</vt:lpstr>
      <vt:lpstr>Retrospect</vt:lpstr>
      <vt:lpstr>AOLME Graduation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AOLME Graduation</dc:title>
  <dc:creator>Sylvia Celedon-Pattichis</dc:creator>
  <cp:lastModifiedBy>Microsoft Office User</cp:lastModifiedBy>
  <cp:revision>24</cp:revision>
  <dcterms:created xsi:type="dcterms:W3CDTF">2017-05-09T06:12:38Z</dcterms:created>
  <dcterms:modified xsi:type="dcterms:W3CDTF">2018-05-15T22:03:48Z</dcterms:modified>
</cp:coreProperties>
</file>

<file path=docProps/thumbnail.jpeg>
</file>